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40319325" cy="233997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30" d="100"/>
          <a:sy n="30" d="100"/>
        </p:scale>
        <p:origin x="104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39916" y="3829544"/>
            <a:ext cx="30239494" cy="8146580"/>
          </a:xfrm>
        </p:spPr>
        <p:txBody>
          <a:bodyPr anchor="b"/>
          <a:lstStyle>
            <a:lvl1pPr algn="ctr">
              <a:defRPr sz="19842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39916" y="12290287"/>
            <a:ext cx="30239494" cy="5649521"/>
          </a:xfrm>
        </p:spPr>
        <p:txBody>
          <a:bodyPr/>
          <a:lstStyle>
            <a:lvl1pPr marL="0" indent="0" algn="ctr">
              <a:buNone/>
              <a:defRPr sz="7937"/>
            </a:lvl1pPr>
            <a:lvl2pPr marL="1511960" indent="0" algn="ctr">
              <a:buNone/>
              <a:defRPr sz="6614"/>
            </a:lvl2pPr>
            <a:lvl3pPr marL="3023921" indent="0" algn="ctr">
              <a:buNone/>
              <a:defRPr sz="5953"/>
            </a:lvl3pPr>
            <a:lvl4pPr marL="4535881" indent="0" algn="ctr">
              <a:buNone/>
              <a:defRPr sz="5291"/>
            </a:lvl4pPr>
            <a:lvl5pPr marL="6047842" indent="0" algn="ctr">
              <a:buNone/>
              <a:defRPr sz="5291"/>
            </a:lvl5pPr>
            <a:lvl6pPr marL="7559802" indent="0" algn="ctr">
              <a:buNone/>
              <a:defRPr sz="5291"/>
            </a:lvl6pPr>
            <a:lvl7pPr marL="9071762" indent="0" algn="ctr">
              <a:buNone/>
              <a:defRPr sz="5291"/>
            </a:lvl7pPr>
            <a:lvl8pPr marL="10583723" indent="0" algn="ctr">
              <a:buNone/>
              <a:defRPr sz="5291"/>
            </a:lvl8pPr>
            <a:lvl9pPr marL="12095683" indent="0" algn="ctr">
              <a:buNone/>
              <a:defRPr sz="5291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72E1-8F24-41B0-8435-100774F7D094}" type="datetimeFigureOut">
              <a:rPr lang="da-DK" smtClean="0"/>
              <a:t>03-10-2022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F305-DA89-4404-9939-2F5D214E732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141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72E1-8F24-41B0-8435-100774F7D094}" type="datetimeFigureOut">
              <a:rPr lang="da-DK" smtClean="0"/>
              <a:t>03-10-2022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F305-DA89-4404-9939-2F5D214E732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5597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853517" y="1245820"/>
            <a:ext cx="8693854" cy="19830207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71953" y="1245820"/>
            <a:ext cx="25577572" cy="19830207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72E1-8F24-41B0-8435-100774F7D094}" type="datetimeFigureOut">
              <a:rPr lang="da-DK" smtClean="0"/>
              <a:t>03-10-2022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F305-DA89-4404-9939-2F5D214E732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32308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72E1-8F24-41B0-8435-100774F7D094}" type="datetimeFigureOut">
              <a:rPr lang="da-DK" smtClean="0"/>
              <a:t>03-10-2022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F305-DA89-4404-9939-2F5D214E732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6461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0954" y="5833691"/>
            <a:ext cx="34775418" cy="9733644"/>
          </a:xfrm>
        </p:spPr>
        <p:txBody>
          <a:bodyPr anchor="b"/>
          <a:lstStyle>
            <a:lvl1pPr>
              <a:defRPr sz="19842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50954" y="15659419"/>
            <a:ext cx="34775418" cy="5118694"/>
          </a:xfrm>
        </p:spPr>
        <p:txBody>
          <a:bodyPr/>
          <a:lstStyle>
            <a:lvl1pPr marL="0" indent="0">
              <a:buNone/>
              <a:defRPr sz="7937">
                <a:solidFill>
                  <a:schemeClr val="tx1">
                    <a:tint val="75000"/>
                  </a:schemeClr>
                </a:solidFill>
              </a:defRPr>
            </a:lvl1pPr>
            <a:lvl2pPr marL="1511960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3921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3pPr>
            <a:lvl4pPr marL="4535881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7842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59802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1762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372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568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72E1-8F24-41B0-8435-100774F7D094}" type="datetimeFigureOut">
              <a:rPr lang="da-DK" smtClean="0"/>
              <a:t>03-10-2022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F305-DA89-4404-9939-2F5D214E732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822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71954" y="6229100"/>
            <a:ext cx="17135713" cy="1484692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411658" y="6229100"/>
            <a:ext cx="17135713" cy="1484692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72E1-8F24-41B0-8435-100774F7D094}" type="datetimeFigureOut">
              <a:rPr lang="da-DK" smtClean="0"/>
              <a:t>03-10-2022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F305-DA89-4404-9939-2F5D214E732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1861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7205" y="1245822"/>
            <a:ext cx="34775418" cy="452287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7207" y="5736191"/>
            <a:ext cx="17056963" cy="2811218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1960" indent="0">
              <a:buNone/>
              <a:defRPr sz="6614" b="1"/>
            </a:lvl2pPr>
            <a:lvl3pPr marL="3023921" indent="0">
              <a:buNone/>
              <a:defRPr sz="5953" b="1"/>
            </a:lvl3pPr>
            <a:lvl4pPr marL="4535881" indent="0">
              <a:buNone/>
              <a:defRPr sz="5291" b="1"/>
            </a:lvl4pPr>
            <a:lvl5pPr marL="6047842" indent="0">
              <a:buNone/>
              <a:defRPr sz="5291" b="1"/>
            </a:lvl5pPr>
            <a:lvl6pPr marL="7559802" indent="0">
              <a:buNone/>
              <a:defRPr sz="5291" b="1"/>
            </a:lvl6pPr>
            <a:lvl7pPr marL="9071762" indent="0">
              <a:buNone/>
              <a:defRPr sz="5291" b="1"/>
            </a:lvl7pPr>
            <a:lvl8pPr marL="10583723" indent="0">
              <a:buNone/>
              <a:defRPr sz="5291" b="1"/>
            </a:lvl8pPr>
            <a:lvl9pPr marL="12095683" indent="0">
              <a:buNone/>
              <a:defRPr sz="5291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7207" y="8547409"/>
            <a:ext cx="17056963" cy="12571951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411658" y="5736191"/>
            <a:ext cx="17140965" cy="2811218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1960" indent="0">
              <a:buNone/>
              <a:defRPr sz="6614" b="1"/>
            </a:lvl2pPr>
            <a:lvl3pPr marL="3023921" indent="0">
              <a:buNone/>
              <a:defRPr sz="5953" b="1"/>
            </a:lvl3pPr>
            <a:lvl4pPr marL="4535881" indent="0">
              <a:buNone/>
              <a:defRPr sz="5291" b="1"/>
            </a:lvl4pPr>
            <a:lvl5pPr marL="6047842" indent="0">
              <a:buNone/>
              <a:defRPr sz="5291" b="1"/>
            </a:lvl5pPr>
            <a:lvl6pPr marL="7559802" indent="0">
              <a:buNone/>
              <a:defRPr sz="5291" b="1"/>
            </a:lvl6pPr>
            <a:lvl7pPr marL="9071762" indent="0">
              <a:buNone/>
              <a:defRPr sz="5291" b="1"/>
            </a:lvl7pPr>
            <a:lvl8pPr marL="10583723" indent="0">
              <a:buNone/>
              <a:defRPr sz="5291" b="1"/>
            </a:lvl8pPr>
            <a:lvl9pPr marL="12095683" indent="0">
              <a:buNone/>
              <a:defRPr sz="5291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411658" y="8547409"/>
            <a:ext cx="17140965" cy="12571951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72E1-8F24-41B0-8435-100774F7D094}" type="datetimeFigureOut">
              <a:rPr lang="da-DK" smtClean="0"/>
              <a:t>03-10-2022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F305-DA89-4404-9939-2F5D214E732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1953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72E1-8F24-41B0-8435-100774F7D094}" type="datetimeFigureOut">
              <a:rPr lang="da-DK" smtClean="0"/>
              <a:t>03-10-2022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F305-DA89-4404-9939-2F5D214E732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6673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72E1-8F24-41B0-8435-100774F7D094}" type="datetimeFigureOut">
              <a:rPr lang="da-DK" smtClean="0"/>
              <a:t>03-10-2022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F305-DA89-4404-9939-2F5D214E732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1296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7207" y="1559983"/>
            <a:ext cx="13004031" cy="5459942"/>
          </a:xfrm>
        </p:spPr>
        <p:txBody>
          <a:bodyPr anchor="b"/>
          <a:lstStyle>
            <a:lvl1pPr>
              <a:defRPr sz="10582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0965" y="3369132"/>
            <a:ext cx="20411658" cy="16628989"/>
          </a:xfrm>
        </p:spPr>
        <p:txBody>
          <a:bodyPr/>
          <a:lstStyle>
            <a:lvl1pPr>
              <a:defRPr sz="10582"/>
            </a:lvl1pPr>
            <a:lvl2pPr>
              <a:defRPr sz="9260"/>
            </a:lvl2pPr>
            <a:lvl3pPr>
              <a:defRPr sz="7937"/>
            </a:lvl3pPr>
            <a:lvl4pPr>
              <a:defRPr sz="6614"/>
            </a:lvl4pPr>
            <a:lvl5pPr>
              <a:defRPr sz="6614"/>
            </a:lvl5pPr>
            <a:lvl6pPr>
              <a:defRPr sz="6614"/>
            </a:lvl6pPr>
            <a:lvl7pPr>
              <a:defRPr sz="6614"/>
            </a:lvl7pPr>
            <a:lvl8pPr>
              <a:defRPr sz="6614"/>
            </a:lvl8pPr>
            <a:lvl9pPr>
              <a:defRPr sz="6614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7207" y="7019925"/>
            <a:ext cx="13004031" cy="13005279"/>
          </a:xfrm>
        </p:spPr>
        <p:txBody>
          <a:bodyPr/>
          <a:lstStyle>
            <a:lvl1pPr marL="0" indent="0">
              <a:buNone/>
              <a:defRPr sz="5291"/>
            </a:lvl1pPr>
            <a:lvl2pPr marL="1511960" indent="0">
              <a:buNone/>
              <a:defRPr sz="4630"/>
            </a:lvl2pPr>
            <a:lvl3pPr marL="3023921" indent="0">
              <a:buNone/>
              <a:defRPr sz="3968"/>
            </a:lvl3pPr>
            <a:lvl4pPr marL="4535881" indent="0">
              <a:buNone/>
              <a:defRPr sz="3307"/>
            </a:lvl4pPr>
            <a:lvl5pPr marL="6047842" indent="0">
              <a:buNone/>
              <a:defRPr sz="3307"/>
            </a:lvl5pPr>
            <a:lvl6pPr marL="7559802" indent="0">
              <a:buNone/>
              <a:defRPr sz="3307"/>
            </a:lvl6pPr>
            <a:lvl7pPr marL="9071762" indent="0">
              <a:buNone/>
              <a:defRPr sz="3307"/>
            </a:lvl7pPr>
            <a:lvl8pPr marL="10583723" indent="0">
              <a:buNone/>
              <a:defRPr sz="3307"/>
            </a:lvl8pPr>
            <a:lvl9pPr marL="12095683" indent="0">
              <a:buNone/>
              <a:defRPr sz="3307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72E1-8F24-41B0-8435-100774F7D094}" type="datetimeFigureOut">
              <a:rPr lang="da-DK" smtClean="0"/>
              <a:t>03-10-2022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F305-DA89-4404-9939-2F5D214E732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8150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7207" y="1559983"/>
            <a:ext cx="13004031" cy="5459942"/>
          </a:xfrm>
        </p:spPr>
        <p:txBody>
          <a:bodyPr anchor="b"/>
          <a:lstStyle>
            <a:lvl1pPr>
              <a:defRPr sz="10582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0965" y="3369132"/>
            <a:ext cx="20411658" cy="16628989"/>
          </a:xfrm>
        </p:spPr>
        <p:txBody>
          <a:bodyPr anchor="t"/>
          <a:lstStyle>
            <a:lvl1pPr marL="0" indent="0">
              <a:buNone/>
              <a:defRPr sz="10582"/>
            </a:lvl1pPr>
            <a:lvl2pPr marL="1511960" indent="0">
              <a:buNone/>
              <a:defRPr sz="9260"/>
            </a:lvl2pPr>
            <a:lvl3pPr marL="3023921" indent="0">
              <a:buNone/>
              <a:defRPr sz="7937"/>
            </a:lvl3pPr>
            <a:lvl4pPr marL="4535881" indent="0">
              <a:buNone/>
              <a:defRPr sz="6614"/>
            </a:lvl4pPr>
            <a:lvl5pPr marL="6047842" indent="0">
              <a:buNone/>
              <a:defRPr sz="6614"/>
            </a:lvl5pPr>
            <a:lvl6pPr marL="7559802" indent="0">
              <a:buNone/>
              <a:defRPr sz="6614"/>
            </a:lvl6pPr>
            <a:lvl7pPr marL="9071762" indent="0">
              <a:buNone/>
              <a:defRPr sz="6614"/>
            </a:lvl7pPr>
            <a:lvl8pPr marL="10583723" indent="0">
              <a:buNone/>
              <a:defRPr sz="6614"/>
            </a:lvl8pPr>
            <a:lvl9pPr marL="12095683" indent="0">
              <a:buNone/>
              <a:defRPr sz="6614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7207" y="7019925"/>
            <a:ext cx="13004031" cy="13005279"/>
          </a:xfrm>
        </p:spPr>
        <p:txBody>
          <a:bodyPr/>
          <a:lstStyle>
            <a:lvl1pPr marL="0" indent="0">
              <a:buNone/>
              <a:defRPr sz="5291"/>
            </a:lvl1pPr>
            <a:lvl2pPr marL="1511960" indent="0">
              <a:buNone/>
              <a:defRPr sz="4630"/>
            </a:lvl2pPr>
            <a:lvl3pPr marL="3023921" indent="0">
              <a:buNone/>
              <a:defRPr sz="3968"/>
            </a:lvl3pPr>
            <a:lvl4pPr marL="4535881" indent="0">
              <a:buNone/>
              <a:defRPr sz="3307"/>
            </a:lvl4pPr>
            <a:lvl5pPr marL="6047842" indent="0">
              <a:buNone/>
              <a:defRPr sz="3307"/>
            </a:lvl5pPr>
            <a:lvl6pPr marL="7559802" indent="0">
              <a:buNone/>
              <a:defRPr sz="3307"/>
            </a:lvl6pPr>
            <a:lvl7pPr marL="9071762" indent="0">
              <a:buNone/>
              <a:defRPr sz="3307"/>
            </a:lvl7pPr>
            <a:lvl8pPr marL="10583723" indent="0">
              <a:buNone/>
              <a:defRPr sz="3307"/>
            </a:lvl8pPr>
            <a:lvl9pPr marL="12095683" indent="0">
              <a:buNone/>
              <a:defRPr sz="3307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72E1-8F24-41B0-8435-100774F7D094}" type="datetimeFigureOut">
              <a:rPr lang="da-DK" smtClean="0"/>
              <a:t>03-10-2022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F305-DA89-4404-9939-2F5D214E732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074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71954" y="1245822"/>
            <a:ext cx="34775418" cy="45228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1954" y="6229100"/>
            <a:ext cx="34775418" cy="14846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71954" y="21688103"/>
            <a:ext cx="9071848" cy="1245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C72E1-8F24-41B0-8435-100774F7D094}" type="datetimeFigureOut">
              <a:rPr lang="da-DK" smtClean="0"/>
              <a:t>03-10-2022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55777" y="21688103"/>
            <a:ext cx="13607772" cy="1245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475523" y="21688103"/>
            <a:ext cx="9071848" cy="1245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5F305-DA89-4404-9939-2F5D214E732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5885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3921" rtl="0" eaLnBrk="1" latinLnBrk="0" hangingPunct="1">
        <a:lnSpc>
          <a:spcPct val="90000"/>
        </a:lnSpc>
        <a:spcBef>
          <a:spcPct val="0"/>
        </a:spcBef>
        <a:buNone/>
        <a:defRPr sz="14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5980" indent="-755980" algn="l" defTabSz="3023921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7941" indent="-755980" algn="l" defTabSz="3023921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3779901" indent="-755980" algn="l" defTabSz="3023921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1861" indent="-755980" algn="l" defTabSz="3023921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803822" indent="-755980" algn="l" defTabSz="3023921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8315782" indent="-755980" algn="l" defTabSz="3023921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7743" indent="-755980" algn="l" defTabSz="3023921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39703" indent="-755980" algn="l" defTabSz="3023921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1663" indent="-755980" algn="l" defTabSz="3023921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3921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1960" algn="l" defTabSz="3023921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3921" algn="l" defTabSz="3023921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5881" algn="l" defTabSz="3023921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7842" algn="l" defTabSz="3023921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59802" algn="l" defTabSz="3023921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1762" algn="l" defTabSz="3023921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3723" algn="l" defTabSz="3023921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5683" algn="l" defTabSz="3023921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ECD2D4-39DD-22C2-6E80-48E7A8ED04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836" y="1036320"/>
            <a:ext cx="32907684" cy="1961961"/>
          </a:xfrm>
        </p:spPr>
        <p:txBody>
          <a:bodyPr>
            <a:normAutofit/>
          </a:bodyPr>
          <a:lstStyle/>
          <a:p>
            <a:r>
              <a:rPr lang="da-DK" sz="9600" b="1" dirty="0">
                <a:latin typeface="Arial" panose="020B0604020202020204" pitchFamily="34" charset="0"/>
                <a:cs typeface="Arial" panose="020B0604020202020204" pitchFamily="34" charset="0"/>
              </a:rPr>
              <a:t>Poster </a:t>
            </a:r>
            <a:r>
              <a:rPr lang="da-DK" sz="9600" b="1" dirty="0" err="1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da-DK" sz="9600" b="1" dirty="0">
                <a:latin typeface="Arial" panose="020B0604020202020204" pitchFamily="34" charset="0"/>
                <a:cs typeface="Arial" panose="020B0604020202020204" pitchFamily="34" charset="0"/>
              </a:rPr>
              <a:t>: Arial bold  – 96 pt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FBB41703-CD1E-343D-BDDE-061674AEA5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75836" y="4241732"/>
            <a:ext cx="30239494" cy="1535030"/>
          </a:xfrm>
        </p:spPr>
        <p:txBody>
          <a:bodyPr>
            <a:normAutofit/>
          </a:bodyPr>
          <a:lstStyle/>
          <a:p>
            <a:r>
              <a:rPr lang="da-DK" altLang="en-US" sz="3600" dirty="0">
                <a:latin typeface="Arial" panose="020B0604020202020204" pitchFamily="34" charset="0"/>
              </a:rPr>
              <a:t>Authors and </a:t>
            </a:r>
            <a:r>
              <a:rPr lang="da-DK" altLang="en-US" sz="3600" dirty="0" err="1">
                <a:latin typeface="Arial" panose="020B0604020202020204" pitchFamily="34" charset="0"/>
              </a:rPr>
              <a:t>affiliations</a:t>
            </a:r>
            <a:r>
              <a:rPr lang="da-DK" altLang="en-US" sz="3600" dirty="0">
                <a:latin typeface="Arial" panose="020B0604020202020204" pitchFamily="34" charset="0"/>
              </a:rPr>
              <a:t>: Arial, 36 pt</a:t>
            </a:r>
          </a:p>
          <a:p>
            <a:endParaRPr lang="da-DK" altLang="en-US" sz="8000" b="1" dirty="0">
              <a:latin typeface="Arial" panose="020B0604020202020204" pitchFamily="34" charset="0"/>
            </a:endParaRPr>
          </a:p>
          <a:p>
            <a:endParaRPr lang="da-DK" dirty="0"/>
          </a:p>
        </p:txBody>
      </p:sp>
      <p:pic>
        <p:nvPicPr>
          <p:cNvPr id="4" name="Billede 2">
            <a:extLst>
              <a:ext uri="{FF2B5EF4-FFF2-40B4-BE49-F238E27FC236}">
                <a16:creationId xmlns:a16="http://schemas.microsoft.com/office/drawing/2014/main" id="{3D4FA1B3-1E2D-704C-53F2-B45C543810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0236" y="434887"/>
            <a:ext cx="6747367" cy="5436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kstfelt 6">
            <a:extLst>
              <a:ext uri="{FF2B5EF4-FFF2-40B4-BE49-F238E27FC236}">
                <a16:creationId xmlns:a16="http://schemas.microsoft.com/office/drawing/2014/main" id="{53122853-6677-8C5B-F8F5-FE567B1D10F7}"/>
              </a:ext>
            </a:extLst>
          </p:cNvPr>
          <p:cNvSpPr txBox="1"/>
          <p:nvPr/>
        </p:nvSpPr>
        <p:spPr>
          <a:xfrm>
            <a:off x="2875836" y="9636670"/>
            <a:ext cx="122221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  <a:r>
              <a:rPr lang="da-DK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a-DK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tables</a:t>
            </a:r>
            <a:r>
              <a:rPr lang="da-DK" sz="3600" b="1" dirty="0">
                <a:latin typeface="Arial" panose="020B0604020202020204" pitchFamily="34" charset="0"/>
                <a:cs typeface="Arial" panose="020B0604020202020204" pitchFamily="34" charset="0"/>
              </a:rPr>
              <a:t> -  </a:t>
            </a:r>
            <a:r>
              <a:rPr lang="da-DK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headers</a:t>
            </a:r>
            <a:r>
              <a:rPr lang="da-DK" sz="3600" b="1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da-DK" altLang="en-US" sz="3600" b="1" dirty="0">
                <a:latin typeface="Arial" panose="020B0604020202020204" pitchFamily="34" charset="0"/>
              </a:rPr>
              <a:t>Arial (bold), minimum 36 pt </a:t>
            </a:r>
          </a:p>
          <a:p>
            <a:r>
              <a:rPr lang="da-DK" altLang="en-US" sz="2400" dirty="0" err="1">
                <a:latin typeface="Arial" panose="020B0604020202020204" pitchFamily="34" charset="0"/>
              </a:rPr>
              <a:t>Figures</a:t>
            </a:r>
            <a:r>
              <a:rPr lang="da-DK" altLang="en-US" sz="2400" dirty="0">
                <a:latin typeface="Arial" panose="020B0604020202020204" pitchFamily="34" charset="0"/>
              </a:rPr>
              <a:t>, </a:t>
            </a:r>
            <a:r>
              <a:rPr lang="da-DK" altLang="en-US" sz="2400" dirty="0" err="1">
                <a:latin typeface="Arial" panose="020B0604020202020204" pitchFamily="34" charset="0"/>
              </a:rPr>
              <a:t>tables</a:t>
            </a:r>
            <a:r>
              <a:rPr lang="da-DK" altLang="en-US" sz="2400" dirty="0">
                <a:latin typeface="Arial" panose="020B0604020202020204" pitchFamily="34" charset="0"/>
              </a:rPr>
              <a:t> -  </a:t>
            </a:r>
            <a:r>
              <a:rPr lang="da-DK" altLang="en-US" sz="2400" dirty="0" err="1">
                <a:latin typeface="Arial" panose="020B0604020202020204" pitchFamily="34" charset="0"/>
              </a:rPr>
              <a:t>text</a:t>
            </a:r>
            <a:r>
              <a:rPr lang="da-DK" altLang="en-US" sz="2400" dirty="0">
                <a:latin typeface="Arial" panose="020B0604020202020204" pitchFamily="34" charset="0"/>
              </a:rPr>
              <a:t>: Arial, minimum 24 pt</a:t>
            </a:r>
          </a:p>
          <a:p>
            <a:endParaRPr lang="da-DK" sz="3600" b="1" dirty="0"/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E698A0B0-2BC1-1A35-D24D-46FA1C55C84E}"/>
              </a:ext>
            </a:extLst>
          </p:cNvPr>
          <p:cNvSpPr txBox="1"/>
          <p:nvPr/>
        </p:nvSpPr>
        <p:spPr>
          <a:xfrm>
            <a:off x="2875836" y="6616876"/>
            <a:ext cx="1766768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altLang="en-US" sz="4000" b="1" dirty="0" err="1">
                <a:latin typeface="Arial" panose="020B0604020202020204" pitchFamily="34" charset="0"/>
              </a:rPr>
              <a:t>Subheaders</a:t>
            </a:r>
            <a:r>
              <a:rPr lang="da-DK" altLang="en-US" sz="4000" b="1" dirty="0">
                <a:latin typeface="Arial" panose="020B0604020202020204" pitchFamily="34" charset="0"/>
              </a:rPr>
              <a:t>: Arial (bold), minimum 40 pt </a:t>
            </a:r>
          </a:p>
          <a:p>
            <a:pPr algn="l"/>
            <a:r>
              <a:rPr lang="da-DK" altLang="en-US" sz="3600" dirty="0" err="1">
                <a:latin typeface="Arial" panose="020B0604020202020204" pitchFamily="34" charset="0"/>
              </a:rPr>
              <a:t>text</a:t>
            </a:r>
            <a:r>
              <a:rPr lang="da-DK" altLang="en-US" sz="3600" dirty="0">
                <a:latin typeface="Arial" panose="020B0604020202020204" pitchFamily="34" charset="0"/>
              </a:rPr>
              <a:t>: Arial, 24-36 pt</a:t>
            </a:r>
          </a:p>
          <a:p>
            <a:endParaRPr lang="da-DK" sz="4000" dirty="0"/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C0887200-BCFE-F791-CC21-65E231764CB4}"/>
              </a:ext>
            </a:extLst>
          </p:cNvPr>
          <p:cNvSpPr txBox="1">
            <a:spLocks/>
          </p:cNvSpPr>
          <p:nvPr/>
        </p:nvSpPr>
        <p:spPr>
          <a:xfrm>
            <a:off x="2875836" y="2113052"/>
            <a:ext cx="32907684" cy="196196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302392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84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6600" b="1" dirty="0">
                <a:latin typeface="Arial" panose="020B0604020202020204" pitchFamily="34" charset="0"/>
                <a:cs typeface="Arial" panose="020B0604020202020204" pitchFamily="34" charset="0"/>
              </a:rPr>
              <a:t>Subtitel: Arial bold  – 66 pt (</a:t>
            </a:r>
            <a:r>
              <a:rPr lang="da-DK" sz="6600" b="1" dirty="0" err="1">
                <a:latin typeface="Arial" panose="020B0604020202020204" pitchFamily="34" charset="0"/>
                <a:cs typeface="Arial" panose="020B0604020202020204" pitchFamily="34" charset="0"/>
              </a:rPr>
              <a:t>optional</a:t>
            </a:r>
            <a:r>
              <a:rPr lang="da-DK" sz="66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73689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ECD2D4-39DD-22C2-6E80-48E7A8ED04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836" y="1036320"/>
            <a:ext cx="32907684" cy="1961961"/>
          </a:xfrm>
        </p:spPr>
        <p:txBody>
          <a:bodyPr>
            <a:normAutofit/>
          </a:bodyPr>
          <a:lstStyle/>
          <a:p>
            <a:r>
              <a:rPr lang="da-DK" sz="9600" b="1" dirty="0" err="1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da-DK" sz="9600" b="1" dirty="0">
                <a:latin typeface="Arial" panose="020B0604020202020204" pitchFamily="34" charset="0"/>
                <a:cs typeface="Arial" panose="020B0604020202020204" pitchFamily="34" charset="0"/>
              </a:rPr>
              <a:t>: Title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FBB41703-CD1E-343D-BDDE-061674AEA5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75836" y="4241732"/>
            <a:ext cx="30239494" cy="1535030"/>
          </a:xfrm>
        </p:spPr>
        <p:txBody>
          <a:bodyPr>
            <a:normAutofit/>
          </a:bodyPr>
          <a:lstStyle/>
          <a:p>
            <a:r>
              <a:rPr lang="da-DK" altLang="en-US" sz="3600" dirty="0">
                <a:latin typeface="Arial" panose="020B0604020202020204" pitchFamily="34" charset="0"/>
              </a:rPr>
              <a:t>Authors and </a:t>
            </a:r>
            <a:r>
              <a:rPr lang="da-DK" altLang="en-US" sz="3600" dirty="0" err="1">
                <a:latin typeface="Arial" panose="020B0604020202020204" pitchFamily="34" charset="0"/>
              </a:rPr>
              <a:t>affiliations</a:t>
            </a:r>
            <a:r>
              <a:rPr lang="da-DK" altLang="en-US" sz="3600" dirty="0">
                <a:latin typeface="Arial" panose="020B0604020202020204" pitchFamily="34" charset="0"/>
              </a:rPr>
              <a:t>: Arial, 36 pt</a:t>
            </a:r>
          </a:p>
          <a:p>
            <a:endParaRPr lang="da-DK" altLang="en-US" sz="8000" b="1" dirty="0">
              <a:latin typeface="Arial" panose="020B0604020202020204" pitchFamily="34" charset="0"/>
            </a:endParaRPr>
          </a:p>
          <a:p>
            <a:endParaRPr lang="da-DK" dirty="0"/>
          </a:p>
        </p:txBody>
      </p:sp>
      <p:pic>
        <p:nvPicPr>
          <p:cNvPr id="4" name="Billede 2">
            <a:extLst>
              <a:ext uri="{FF2B5EF4-FFF2-40B4-BE49-F238E27FC236}">
                <a16:creationId xmlns:a16="http://schemas.microsoft.com/office/drawing/2014/main" id="{3D4FA1B3-1E2D-704C-53F2-B45C543810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0236" y="434887"/>
            <a:ext cx="6747367" cy="5436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9D82FEF8-64C3-EDA1-0E4D-5F3F3E1B7726}"/>
              </a:ext>
            </a:extLst>
          </p:cNvPr>
          <p:cNvSpPr/>
          <p:nvPr/>
        </p:nvSpPr>
        <p:spPr>
          <a:xfrm>
            <a:off x="2875836" y="13605660"/>
            <a:ext cx="9742884" cy="74509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 w="3810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566D076B-6CCA-4574-B45B-55E4AA04FFA6}"/>
              </a:ext>
            </a:extLst>
          </p:cNvPr>
          <p:cNvSpPr/>
          <p:nvPr/>
        </p:nvSpPr>
        <p:spPr>
          <a:xfrm>
            <a:off x="13513356" y="5871676"/>
            <a:ext cx="14187250" cy="154150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 w="3810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D62C444C-AC2F-98BC-563B-54C6B2D3AD20}"/>
              </a:ext>
            </a:extLst>
          </p:cNvPr>
          <p:cNvSpPr/>
          <p:nvPr/>
        </p:nvSpPr>
        <p:spPr>
          <a:xfrm>
            <a:off x="28425468" y="5871675"/>
            <a:ext cx="9742884" cy="127407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 w="3810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DECB5937-13B5-5B8A-A039-ACE2EDA66582}"/>
              </a:ext>
            </a:extLst>
          </p:cNvPr>
          <p:cNvSpPr/>
          <p:nvPr/>
        </p:nvSpPr>
        <p:spPr>
          <a:xfrm>
            <a:off x="28425468" y="19127564"/>
            <a:ext cx="9742884" cy="21286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 w="3810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C0887200-BCFE-F791-CC21-65E231764CB4}"/>
              </a:ext>
            </a:extLst>
          </p:cNvPr>
          <p:cNvSpPr txBox="1">
            <a:spLocks/>
          </p:cNvSpPr>
          <p:nvPr/>
        </p:nvSpPr>
        <p:spPr>
          <a:xfrm>
            <a:off x="2875836" y="2113052"/>
            <a:ext cx="32907684" cy="196196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302392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84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6600" b="1" dirty="0">
                <a:latin typeface="Arial" panose="020B0604020202020204" pitchFamily="34" charset="0"/>
                <a:cs typeface="Arial" panose="020B0604020202020204" pitchFamily="34" charset="0"/>
              </a:rPr>
              <a:t>Subtitel: Arial bold  – 66 pt (</a:t>
            </a:r>
            <a:r>
              <a:rPr lang="da-DK" sz="6600" b="1" dirty="0" err="1">
                <a:latin typeface="Arial" panose="020B0604020202020204" pitchFamily="34" charset="0"/>
                <a:cs typeface="Arial" panose="020B0604020202020204" pitchFamily="34" charset="0"/>
              </a:rPr>
              <a:t>optional</a:t>
            </a:r>
            <a:r>
              <a:rPr lang="da-DK" sz="66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C0573672-2C24-0D24-3CA0-7628E80A5E17}"/>
              </a:ext>
            </a:extLst>
          </p:cNvPr>
          <p:cNvSpPr/>
          <p:nvPr/>
        </p:nvSpPr>
        <p:spPr>
          <a:xfrm>
            <a:off x="2875836" y="5871675"/>
            <a:ext cx="9742884" cy="72133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 w="3810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04007744-8F20-5E64-F25D-688A9E80D8EB}"/>
              </a:ext>
            </a:extLst>
          </p:cNvPr>
          <p:cNvSpPr txBox="1"/>
          <p:nvPr/>
        </p:nvSpPr>
        <p:spPr>
          <a:xfrm>
            <a:off x="2939297" y="6091758"/>
            <a:ext cx="176676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altLang="en-US" sz="4000" b="1" dirty="0">
                <a:latin typeface="Arial" panose="020B0604020202020204" pitchFamily="34" charset="0"/>
              </a:rPr>
              <a:t>Background</a:t>
            </a:r>
          </a:p>
          <a:p>
            <a:pPr algn="l"/>
            <a:r>
              <a:rPr lang="da-DK" sz="3600" dirty="0">
                <a:latin typeface="Arial" panose="020B0604020202020204" pitchFamily="34" charset="0"/>
              </a:rPr>
              <a:t>- </a:t>
            </a:r>
          </a:p>
          <a:p>
            <a:pPr algn="l"/>
            <a:r>
              <a:rPr lang="da-DK" sz="3600" dirty="0">
                <a:latin typeface="Arial" panose="020B0604020202020204" pitchFamily="34" charset="0"/>
              </a:rPr>
              <a:t>Ad </a:t>
            </a:r>
            <a:r>
              <a:rPr lang="da-DK" sz="3600" dirty="0" err="1">
                <a:latin typeface="Arial" panose="020B0604020202020204" pitchFamily="34" charset="0"/>
              </a:rPr>
              <a:t>your</a:t>
            </a:r>
            <a:r>
              <a:rPr lang="da-DK" sz="3600" dirty="0">
                <a:latin typeface="Arial" panose="020B0604020202020204" pitchFamily="34" charset="0"/>
              </a:rPr>
              <a:t> </a:t>
            </a:r>
            <a:r>
              <a:rPr lang="da-DK" sz="3600" dirty="0" err="1">
                <a:latin typeface="Arial" panose="020B0604020202020204" pitchFamily="34" charset="0"/>
              </a:rPr>
              <a:t>text</a:t>
            </a:r>
            <a:r>
              <a:rPr lang="da-DK" sz="3600" dirty="0">
                <a:latin typeface="Arial" panose="020B0604020202020204" pitchFamily="34" charset="0"/>
              </a:rPr>
              <a:t>, images and/or </a:t>
            </a:r>
            <a:r>
              <a:rPr lang="da-DK" sz="3600" dirty="0" err="1">
                <a:latin typeface="Arial" panose="020B0604020202020204" pitchFamily="34" charset="0"/>
              </a:rPr>
              <a:t>tables</a:t>
            </a:r>
            <a:r>
              <a:rPr lang="da-DK" sz="3600" dirty="0">
                <a:latin typeface="Arial" panose="020B0604020202020204" pitchFamily="34" charset="0"/>
              </a:rPr>
              <a:t> </a:t>
            </a:r>
            <a:r>
              <a:rPr lang="da-DK" sz="3600" dirty="0" err="1">
                <a:latin typeface="Arial" panose="020B0604020202020204" pitchFamily="34" charset="0"/>
              </a:rPr>
              <a:t>here</a:t>
            </a:r>
            <a:endParaRPr lang="da-DK" sz="3600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4C33BCFE-7874-0865-404E-143653FD018B}"/>
              </a:ext>
            </a:extLst>
          </p:cNvPr>
          <p:cNvSpPr txBox="1"/>
          <p:nvPr/>
        </p:nvSpPr>
        <p:spPr>
          <a:xfrm>
            <a:off x="2939297" y="14027056"/>
            <a:ext cx="176676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altLang="en-US" sz="4000" b="1" dirty="0">
                <a:latin typeface="Arial" panose="020B0604020202020204" pitchFamily="34" charset="0"/>
              </a:rPr>
              <a:t>Materials &amp; Methods</a:t>
            </a:r>
          </a:p>
          <a:p>
            <a:pPr algn="l"/>
            <a:r>
              <a:rPr lang="da-DK" sz="3600" dirty="0">
                <a:latin typeface="Arial" panose="020B0604020202020204" pitchFamily="34" charset="0"/>
              </a:rPr>
              <a:t>- </a:t>
            </a:r>
          </a:p>
          <a:p>
            <a:pPr algn="l"/>
            <a:r>
              <a:rPr lang="da-DK" sz="3600" dirty="0">
                <a:latin typeface="Arial" panose="020B0604020202020204" pitchFamily="34" charset="0"/>
              </a:rPr>
              <a:t>Ad </a:t>
            </a:r>
            <a:r>
              <a:rPr lang="da-DK" sz="3600" dirty="0" err="1">
                <a:latin typeface="Arial" panose="020B0604020202020204" pitchFamily="34" charset="0"/>
              </a:rPr>
              <a:t>your</a:t>
            </a:r>
            <a:r>
              <a:rPr lang="da-DK" sz="3600" dirty="0">
                <a:latin typeface="Arial" panose="020B0604020202020204" pitchFamily="34" charset="0"/>
              </a:rPr>
              <a:t> </a:t>
            </a:r>
            <a:r>
              <a:rPr lang="da-DK" sz="3600" dirty="0" err="1">
                <a:latin typeface="Arial" panose="020B0604020202020204" pitchFamily="34" charset="0"/>
              </a:rPr>
              <a:t>text</a:t>
            </a:r>
            <a:r>
              <a:rPr lang="da-DK" sz="3600" dirty="0">
                <a:latin typeface="Arial" panose="020B0604020202020204" pitchFamily="34" charset="0"/>
              </a:rPr>
              <a:t>, images and/or </a:t>
            </a:r>
            <a:r>
              <a:rPr lang="da-DK" sz="3600" dirty="0" err="1">
                <a:latin typeface="Arial" panose="020B0604020202020204" pitchFamily="34" charset="0"/>
              </a:rPr>
              <a:t>tables</a:t>
            </a:r>
            <a:r>
              <a:rPr lang="da-DK" sz="3600" dirty="0">
                <a:latin typeface="Arial" panose="020B0604020202020204" pitchFamily="34" charset="0"/>
              </a:rPr>
              <a:t> </a:t>
            </a:r>
            <a:r>
              <a:rPr lang="da-DK" sz="3600" dirty="0" err="1">
                <a:latin typeface="Arial" panose="020B0604020202020204" pitchFamily="34" charset="0"/>
              </a:rPr>
              <a:t>here</a:t>
            </a:r>
            <a:endParaRPr lang="da-DK" sz="3600" dirty="0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51C7ADDD-CBA2-2CF9-F6C6-17A12AAB9FB3}"/>
              </a:ext>
            </a:extLst>
          </p:cNvPr>
          <p:cNvSpPr txBox="1"/>
          <p:nvPr/>
        </p:nvSpPr>
        <p:spPr>
          <a:xfrm>
            <a:off x="13790177" y="5996844"/>
            <a:ext cx="176676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altLang="en-US" sz="4000" b="1" dirty="0" err="1">
                <a:latin typeface="Arial" panose="020B0604020202020204" pitchFamily="34" charset="0"/>
              </a:rPr>
              <a:t>Results</a:t>
            </a:r>
            <a:endParaRPr lang="da-DK" altLang="en-US" sz="4000" b="1" dirty="0">
              <a:latin typeface="Arial" panose="020B0604020202020204" pitchFamily="34" charset="0"/>
            </a:endParaRPr>
          </a:p>
          <a:p>
            <a:pPr algn="l"/>
            <a:r>
              <a:rPr lang="da-DK" sz="3600" dirty="0">
                <a:latin typeface="Arial" panose="020B0604020202020204" pitchFamily="34" charset="0"/>
              </a:rPr>
              <a:t>- </a:t>
            </a:r>
          </a:p>
          <a:p>
            <a:pPr algn="l"/>
            <a:r>
              <a:rPr lang="da-DK" sz="3600" dirty="0">
                <a:latin typeface="Arial" panose="020B0604020202020204" pitchFamily="34" charset="0"/>
              </a:rPr>
              <a:t>Ad </a:t>
            </a:r>
            <a:r>
              <a:rPr lang="da-DK" sz="3600" dirty="0" err="1">
                <a:latin typeface="Arial" panose="020B0604020202020204" pitchFamily="34" charset="0"/>
              </a:rPr>
              <a:t>your</a:t>
            </a:r>
            <a:r>
              <a:rPr lang="da-DK" sz="3600" dirty="0">
                <a:latin typeface="Arial" panose="020B0604020202020204" pitchFamily="34" charset="0"/>
              </a:rPr>
              <a:t> </a:t>
            </a:r>
            <a:r>
              <a:rPr lang="da-DK" sz="3600" dirty="0" err="1">
                <a:latin typeface="Arial" panose="020B0604020202020204" pitchFamily="34" charset="0"/>
              </a:rPr>
              <a:t>text</a:t>
            </a:r>
            <a:r>
              <a:rPr lang="da-DK" sz="3600" dirty="0">
                <a:latin typeface="Arial" panose="020B0604020202020204" pitchFamily="34" charset="0"/>
              </a:rPr>
              <a:t>, images and/or </a:t>
            </a:r>
            <a:r>
              <a:rPr lang="da-DK" sz="3600" dirty="0" err="1">
                <a:latin typeface="Arial" panose="020B0604020202020204" pitchFamily="34" charset="0"/>
              </a:rPr>
              <a:t>tables</a:t>
            </a:r>
            <a:r>
              <a:rPr lang="da-DK" sz="3600" dirty="0">
                <a:latin typeface="Arial" panose="020B0604020202020204" pitchFamily="34" charset="0"/>
              </a:rPr>
              <a:t> </a:t>
            </a:r>
            <a:r>
              <a:rPr lang="da-DK" sz="3600" dirty="0" err="1">
                <a:latin typeface="Arial" panose="020B0604020202020204" pitchFamily="34" charset="0"/>
              </a:rPr>
              <a:t>here</a:t>
            </a:r>
            <a:endParaRPr lang="da-DK" sz="3600" dirty="0"/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15B06042-88AB-DC51-95C0-EED67D84E13B}"/>
              </a:ext>
            </a:extLst>
          </p:cNvPr>
          <p:cNvSpPr txBox="1"/>
          <p:nvPr/>
        </p:nvSpPr>
        <p:spPr>
          <a:xfrm>
            <a:off x="28595242" y="6065911"/>
            <a:ext cx="176676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altLang="en-US" sz="4000" b="1" dirty="0" err="1">
                <a:latin typeface="Arial" panose="020B0604020202020204" pitchFamily="34" charset="0"/>
              </a:rPr>
              <a:t>Conclusions</a:t>
            </a:r>
            <a:endParaRPr lang="da-DK" altLang="en-US" sz="4000" b="1" dirty="0">
              <a:latin typeface="Arial" panose="020B0604020202020204" pitchFamily="34" charset="0"/>
            </a:endParaRPr>
          </a:p>
          <a:p>
            <a:pPr algn="l"/>
            <a:r>
              <a:rPr lang="da-DK" sz="3600" dirty="0">
                <a:latin typeface="Arial" panose="020B0604020202020204" pitchFamily="34" charset="0"/>
              </a:rPr>
              <a:t>- </a:t>
            </a:r>
          </a:p>
          <a:p>
            <a:pPr algn="l"/>
            <a:r>
              <a:rPr lang="da-DK" sz="3600" dirty="0">
                <a:latin typeface="Arial" panose="020B0604020202020204" pitchFamily="34" charset="0"/>
              </a:rPr>
              <a:t>Ad </a:t>
            </a:r>
            <a:r>
              <a:rPr lang="da-DK" sz="3600" dirty="0" err="1">
                <a:latin typeface="Arial" panose="020B0604020202020204" pitchFamily="34" charset="0"/>
              </a:rPr>
              <a:t>your</a:t>
            </a:r>
            <a:r>
              <a:rPr lang="da-DK" sz="3600" dirty="0">
                <a:latin typeface="Arial" panose="020B0604020202020204" pitchFamily="34" charset="0"/>
              </a:rPr>
              <a:t> </a:t>
            </a:r>
            <a:r>
              <a:rPr lang="da-DK" sz="3600" dirty="0" err="1">
                <a:latin typeface="Arial" panose="020B0604020202020204" pitchFamily="34" charset="0"/>
              </a:rPr>
              <a:t>text</a:t>
            </a:r>
            <a:r>
              <a:rPr lang="da-DK" sz="3600" dirty="0">
                <a:latin typeface="Arial" panose="020B0604020202020204" pitchFamily="34" charset="0"/>
              </a:rPr>
              <a:t>, images and/or </a:t>
            </a:r>
            <a:r>
              <a:rPr lang="da-DK" sz="3600" dirty="0" err="1">
                <a:latin typeface="Arial" panose="020B0604020202020204" pitchFamily="34" charset="0"/>
              </a:rPr>
              <a:t>tables</a:t>
            </a:r>
            <a:r>
              <a:rPr lang="da-DK" sz="3600" dirty="0">
                <a:latin typeface="Arial" panose="020B0604020202020204" pitchFamily="34" charset="0"/>
              </a:rPr>
              <a:t> </a:t>
            </a:r>
            <a:r>
              <a:rPr lang="da-DK" sz="3600" dirty="0" err="1">
                <a:latin typeface="Arial" panose="020B0604020202020204" pitchFamily="34" charset="0"/>
              </a:rPr>
              <a:t>here</a:t>
            </a:r>
            <a:endParaRPr lang="da-DK" sz="3600" dirty="0"/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EAB7C373-357D-BD68-FBE4-17CDD135A4E9}"/>
              </a:ext>
            </a:extLst>
          </p:cNvPr>
          <p:cNvSpPr txBox="1"/>
          <p:nvPr/>
        </p:nvSpPr>
        <p:spPr>
          <a:xfrm>
            <a:off x="28595242" y="19204603"/>
            <a:ext cx="176676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altLang="en-US" sz="4000" b="1" dirty="0">
                <a:latin typeface="Arial" panose="020B0604020202020204" pitchFamily="34" charset="0"/>
              </a:rPr>
              <a:t>References</a:t>
            </a:r>
          </a:p>
          <a:p>
            <a:pPr algn="l"/>
            <a:r>
              <a:rPr lang="da-DK" sz="3600" dirty="0">
                <a:latin typeface="Arial" panose="020B0604020202020204" pitchFamily="34" charset="0"/>
              </a:rPr>
              <a:t>- </a:t>
            </a:r>
          </a:p>
          <a:p>
            <a:pPr algn="l"/>
            <a:r>
              <a:rPr lang="da-DK" sz="3600" dirty="0">
                <a:latin typeface="Arial" panose="020B0604020202020204" pitchFamily="34" charset="0"/>
              </a:rPr>
              <a:t>Ad </a:t>
            </a:r>
            <a:r>
              <a:rPr lang="da-DK" sz="3600" dirty="0" err="1">
                <a:latin typeface="Arial" panose="020B0604020202020204" pitchFamily="34" charset="0"/>
              </a:rPr>
              <a:t>your</a:t>
            </a:r>
            <a:r>
              <a:rPr lang="da-DK" sz="3600" dirty="0">
                <a:latin typeface="Arial" panose="020B0604020202020204" pitchFamily="34" charset="0"/>
              </a:rPr>
              <a:t> </a:t>
            </a:r>
            <a:r>
              <a:rPr lang="da-DK" sz="3600" dirty="0" err="1">
                <a:latin typeface="Arial" panose="020B0604020202020204" pitchFamily="34" charset="0"/>
              </a:rPr>
              <a:t>text</a:t>
            </a:r>
            <a:r>
              <a:rPr lang="da-DK" sz="3600" dirty="0">
                <a:latin typeface="Arial" panose="020B0604020202020204" pitchFamily="34" charset="0"/>
              </a:rPr>
              <a:t>, images and/or </a:t>
            </a:r>
            <a:r>
              <a:rPr lang="da-DK" sz="3600" dirty="0" err="1">
                <a:latin typeface="Arial" panose="020B0604020202020204" pitchFamily="34" charset="0"/>
              </a:rPr>
              <a:t>tables</a:t>
            </a:r>
            <a:r>
              <a:rPr lang="da-DK" sz="3600" dirty="0">
                <a:latin typeface="Arial" panose="020B0604020202020204" pitchFamily="34" charset="0"/>
              </a:rPr>
              <a:t> </a:t>
            </a:r>
            <a:r>
              <a:rPr lang="da-DK" sz="3600" dirty="0" err="1">
                <a:latin typeface="Arial" panose="020B0604020202020204" pitchFamily="34" charset="0"/>
              </a:rPr>
              <a:t>here</a:t>
            </a:r>
            <a:endParaRPr lang="da-DK" sz="3600" dirty="0"/>
          </a:p>
        </p:txBody>
      </p:sp>
    </p:spTree>
    <p:extLst>
      <p:ext uri="{BB962C8B-B14F-4D97-AF65-F5344CB8AC3E}">
        <p14:creationId xmlns:p14="http://schemas.microsoft.com/office/powerpoint/2010/main" val="1974188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148</Words>
  <Application>Microsoft Office PowerPoint</Application>
  <PresentationFormat>Brugerdefineret</PresentationFormat>
  <Paragraphs>25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Poster title: Arial bold  – 96 pt</vt:lpstr>
      <vt:lpstr>Example: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titel: Arial bold – 66-96 pt</dc:title>
  <dc:creator>Eva Svarrer</dc:creator>
  <cp:lastModifiedBy>Eva Svarrer</cp:lastModifiedBy>
  <cp:revision>2</cp:revision>
  <dcterms:created xsi:type="dcterms:W3CDTF">2022-10-03T14:45:08Z</dcterms:created>
  <dcterms:modified xsi:type="dcterms:W3CDTF">2022-10-03T16:19:03Z</dcterms:modified>
</cp:coreProperties>
</file>